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82EA2-243E-D242-AE11-B3EACFC5792F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BEDA8-764E-A549-8D1E-7DC6592C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9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0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1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6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4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6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32275-914A-46E0-816C-1ED7C83320C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4B42-3783-4C3D-833C-8C57A016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7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RWtip_Rab11Gfpst10_Albino_Embryo3_Run1_TwoSheet_TIFF_20181211_165421-1-registered-equalized shar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5330" y="1349935"/>
            <a:ext cx="6746129" cy="5111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2189" y="272717"/>
            <a:ext cx="10539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Sparklers and Explosions:</a:t>
            </a:r>
          </a:p>
          <a:p>
            <a:r>
              <a:rPr lang="en-US" sz="3200" b="1" dirty="0"/>
              <a:t>life in the cortex moves to the nucleus at prophase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62160" y="3413760"/>
            <a:ext cx="220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– </a:t>
            </a:r>
            <a:r>
              <a:rPr lang="en-US" dirty="0" err="1"/>
              <a:t>rfp</a:t>
            </a:r>
            <a:r>
              <a:rPr lang="en-US" dirty="0"/>
              <a:t>-WTIP</a:t>
            </a:r>
          </a:p>
          <a:p>
            <a:r>
              <a:rPr lang="en-US" dirty="0"/>
              <a:t>Magenta – gfp-Rab11</a:t>
            </a:r>
          </a:p>
        </p:txBody>
      </p:sp>
    </p:spTree>
    <p:extLst>
      <p:ext uri="{BB962C8B-B14F-4D97-AF65-F5344CB8AC3E}">
        <p14:creationId xmlns:p14="http://schemas.microsoft.com/office/powerpoint/2010/main" val="252933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</Words>
  <Application>Microsoft Macintosh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AICGUEST</dc:creator>
  <cp:lastModifiedBy>Sokol, Sergei</cp:lastModifiedBy>
  <cp:revision>24</cp:revision>
  <dcterms:created xsi:type="dcterms:W3CDTF">2018-12-14T02:40:05Z</dcterms:created>
  <dcterms:modified xsi:type="dcterms:W3CDTF">2022-03-04T16:33:32Z</dcterms:modified>
</cp:coreProperties>
</file>